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8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8F459-E4B6-49B7-98C0-3ACE9B7F2B33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FA07-42FA-40F1-BB13-F13D25069C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9275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8F459-E4B6-49B7-98C0-3ACE9B7F2B33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FA07-42FA-40F1-BB13-F13D25069C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900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8F459-E4B6-49B7-98C0-3ACE9B7F2B33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FA07-42FA-40F1-BB13-F13D25069C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0100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8F459-E4B6-49B7-98C0-3ACE9B7F2B33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FA07-42FA-40F1-BB13-F13D25069C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1413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8F459-E4B6-49B7-98C0-3ACE9B7F2B33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FA07-42FA-40F1-BB13-F13D25069C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5595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8F459-E4B6-49B7-98C0-3ACE9B7F2B33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FA07-42FA-40F1-BB13-F13D25069C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4814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8F459-E4B6-49B7-98C0-3ACE9B7F2B33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FA07-42FA-40F1-BB13-F13D25069C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6247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8F459-E4B6-49B7-98C0-3ACE9B7F2B33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FA07-42FA-40F1-BB13-F13D25069C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805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8F459-E4B6-49B7-98C0-3ACE9B7F2B33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FA07-42FA-40F1-BB13-F13D25069C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960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8F459-E4B6-49B7-98C0-3ACE9B7F2B33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FA07-42FA-40F1-BB13-F13D25069C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6654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8F459-E4B6-49B7-98C0-3ACE9B7F2B33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FA07-42FA-40F1-BB13-F13D25069C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774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8F459-E4B6-49B7-98C0-3ACE9B7F2B33}" type="datetimeFigureOut">
              <a:rPr lang="ko-KR" altLang="en-US" smtClean="0"/>
              <a:t>2023-06-12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BFA07-42FA-40F1-BB13-F13D25069C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607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37" y="1130034"/>
            <a:ext cx="3792858" cy="50571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7382" y="257694"/>
            <a:ext cx="152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System Wall</a:t>
            </a:r>
            <a:endParaRPr lang="ko-KR" altLang="en-US" b="1" dirty="0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7382" y="627026"/>
            <a:ext cx="3664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>
                <a:latin typeface="+mn-ea"/>
              </a:rPr>
              <a:t>이노하이브</a:t>
            </a:r>
            <a:r>
              <a:rPr lang="ko-KR" altLang="en-US" sz="1200" dirty="0" smtClean="0">
                <a:latin typeface="+mn-ea"/>
              </a:rPr>
              <a:t> 포스코</a:t>
            </a:r>
            <a:r>
              <a:rPr lang="en-US" altLang="ko-KR" sz="1200" dirty="0" smtClean="0">
                <a:latin typeface="+mn-ea"/>
              </a:rPr>
              <a:t>A&amp;C </a:t>
            </a:r>
            <a:r>
              <a:rPr lang="ko-KR" altLang="en-US" sz="1200" dirty="0" err="1" smtClean="0">
                <a:latin typeface="+mn-ea"/>
              </a:rPr>
              <a:t>모듈러</a:t>
            </a:r>
            <a:r>
              <a:rPr lang="ko-KR" altLang="en-US" sz="1200" dirty="0" smtClean="0">
                <a:latin typeface="+mn-ea"/>
              </a:rPr>
              <a:t> 홍보관內 시공사례</a:t>
            </a:r>
            <a:endParaRPr lang="ko-KR" altLang="en-US" sz="1200" dirty="0">
              <a:latin typeface="+mn-ea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38"/>
          <a:stretch/>
        </p:blipFill>
        <p:spPr>
          <a:xfrm>
            <a:off x="4348684" y="3399905"/>
            <a:ext cx="4941367" cy="2787273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66" t="2296" r="3655" b="29328"/>
          <a:stretch/>
        </p:blipFill>
        <p:spPr>
          <a:xfrm>
            <a:off x="4348683" y="1134251"/>
            <a:ext cx="2814777" cy="2206551"/>
          </a:xfrm>
          <a:prstGeom prst="rect">
            <a:avLst/>
          </a:prstGeom>
          <a:effectLst/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7" t="606" r="23659" b="43225"/>
          <a:stretch/>
        </p:blipFill>
        <p:spPr>
          <a:xfrm>
            <a:off x="7214247" y="1134102"/>
            <a:ext cx="2075804" cy="220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56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9" b="10667"/>
          <a:stretch/>
        </p:blipFill>
        <p:spPr>
          <a:xfrm>
            <a:off x="385539" y="824046"/>
            <a:ext cx="5371993" cy="28727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2409" y="499853"/>
            <a:ext cx="23667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+mn-ea"/>
              </a:rPr>
              <a:t>Reference 01 </a:t>
            </a:r>
            <a:r>
              <a:rPr lang="en-US" altLang="ko-KR" sz="1200" dirty="0" smtClean="0">
                <a:latin typeface="+mn-ea"/>
              </a:rPr>
              <a:t>Wall rack system</a:t>
            </a:r>
            <a:endParaRPr lang="ko-KR" altLang="en-US" sz="1200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385" y="3791177"/>
            <a:ext cx="2662148" cy="266214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40" y="3791177"/>
            <a:ext cx="2662148" cy="266214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824046"/>
            <a:ext cx="3753763" cy="56306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5447" y="222854"/>
            <a:ext cx="152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System Wall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3991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357" y="1011796"/>
            <a:ext cx="1970864" cy="2411163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8" t="12411"/>
          <a:stretch/>
        </p:blipFill>
        <p:spPr>
          <a:xfrm>
            <a:off x="4663628" y="1014153"/>
            <a:ext cx="2416439" cy="24053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2409" y="499853"/>
            <a:ext cx="2999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+mn-ea"/>
              </a:rPr>
              <a:t>Reference 02 </a:t>
            </a:r>
            <a:r>
              <a:rPr lang="en-US" altLang="ko-KR" sz="1200" dirty="0">
                <a:latin typeface="+mn-ea"/>
              </a:rPr>
              <a:t>Partition type system wall</a:t>
            </a:r>
            <a:endParaRPr lang="ko-KR" altLang="en-US" sz="1200" dirty="0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5447" y="222854"/>
            <a:ext cx="152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System Wall</a:t>
            </a:r>
            <a:endParaRPr lang="ko-KR" altLang="en-US" b="1" dirty="0">
              <a:latin typeface="+mn-ea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2"/>
          <a:stretch/>
        </p:blipFill>
        <p:spPr>
          <a:xfrm>
            <a:off x="374073" y="1011796"/>
            <a:ext cx="4220264" cy="5232250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628" y="3485983"/>
            <a:ext cx="2758063" cy="27580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4" t="2091" r="15042" b="1039"/>
          <a:stretch/>
        </p:blipFill>
        <p:spPr>
          <a:xfrm>
            <a:off x="7490981" y="3485984"/>
            <a:ext cx="1629240" cy="275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48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034" y="839603"/>
            <a:ext cx="4330250" cy="5773666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765" y="839603"/>
            <a:ext cx="3017882" cy="2501078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765" y="3249763"/>
            <a:ext cx="3017882" cy="33635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2409" y="499853"/>
            <a:ext cx="2600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+mn-ea"/>
              </a:rPr>
              <a:t>Reference 03 </a:t>
            </a:r>
            <a:r>
              <a:rPr lang="en-US" altLang="ko-KR" sz="1200" dirty="0">
                <a:latin typeface="+mn-ea"/>
              </a:rPr>
              <a:t>System wall for Pets</a:t>
            </a:r>
            <a:endParaRPr lang="ko-KR" altLang="en-US" sz="1200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447" y="222854"/>
            <a:ext cx="152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System Wall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2683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1029190" y="834598"/>
            <a:ext cx="8043895" cy="5807272"/>
            <a:chOff x="256106" y="817972"/>
            <a:chExt cx="7222887" cy="5214547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" y="817972"/>
              <a:ext cx="1719072" cy="2578608"/>
            </a:xfrm>
            <a:prstGeom prst="rect">
              <a:avLst/>
            </a:prstGeom>
          </p:spPr>
        </p:pic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1240" y="817972"/>
              <a:ext cx="1957382" cy="2578608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685" y="817972"/>
              <a:ext cx="3474308" cy="5214547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1240" y="3421518"/>
              <a:ext cx="1957382" cy="2611001"/>
            </a:xfrm>
            <a:prstGeom prst="rect">
              <a:avLst/>
            </a:prstGeom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34"/>
            <a:stretch/>
          </p:blipFill>
          <p:spPr>
            <a:xfrm>
              <a:off x="257694" y="3421519"/>
              <a:ext cx="1717483" cy="2611000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302409" y="499853"/>
            <a:ext cx="23985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+mn-ea"/>
              </a:rPr>
              <a:t>Reference 04 </a:t>
            </a:r>
            <a:r>
              <a:rPr lang="en-US" altLang="ko-KR" sz="1200" dirty="0">
                <a:latin typeface="+mn-ea"/>
              </a:rPr>
              <a:t>Curved partition </a:t>
            </a:r>
            <a:endParaRPr lang="ko-KR" altLang="en-US" sz="1200" dirty="0">
              <a:latin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5447" y="222854"/>
            <a:ext cx="152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System Wall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5822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269" y="1328172"/>
            <a:ext cx="3053541" cy="4580312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4" t="4644" r="9817" b="7126"/>
          <a:stretch/>
        </p:blipFill>
        <p:spPr>
          <a:xfrm>
            <a:off x="382386" y="1328173"/>
            <a:ext cx="2938224" cy="458031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470" y="1328171"/>
            <a:ext cx="3053542" cy="45803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2409" y="499853"/>
            <a:ext cx="2026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+mn-ea"/>
              </a:rPr>
              <a:t>Reference 05 </a:t>
            </a:r>
            <a:r>
              <a:rPr lang="en-US" altLang="ko-KR" sz="1200" dirty="0">
                <a:latin typeface="+mn-ea"/>
              </a:rPr>
              <a:t>Door types </a:t>
            </a:r>
            <a:endParaRPr lang="ko-KR" altLang="en-US" sz="1200" dirty="0"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447" y="222854"/>
            <a:ext cx="152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System Wall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4161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43</Words>
  <Application>Microsoft Office PowerPoint</Application>
  <PresentationFormat>A4 용지(210x297mm)</PresentationFormat>
  <Paragraphs>12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포스코스틸리온_민지현</cp:lastModifiedBy>
  <cp:revision>10</cp:revision>
  <dcterms:created xsi:type="dcterms:W3CDTF">2023-04-10T04:39:09Z</dcterms:created>
  <dcterms:modified xsi:type="dcterms:W3CDTF">2023-06-12T01:17:33Z</dcterms:modified>
</cp:coreProperties>
</file>